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614" r:id="rId16"/>
    <p:sldId id="532" r:id="rId17"/>
    <p:sldId id="533" r:id="rId18"/>
    <p:sldId id="534" r:id="rId19"/>
    <p:sldId id="611" r:id="rId20"/>
    <p:sldId id="612" r:id="rId21"/>
    <p:sldId id="257" r:id="rId22"/>
    <p:sldId id="528" r:id="rId23"/>
    <p:sldId id="535" r:id="rId24"/>
    <p:sldId id="510" r:id="rId25"/>
    <p:sldId id="606" r:id="rId26"/>
    <p:sldId id="607" r:id="rId27"/>
    <p:sldId id="536" r:id="rId28"/>
    <p:sldId id="599" r:id="rId29"/>
    <p:sldId id="613" r:id="rId30"/>
    <p:sldId id="539" r:id="rId31"/>
    <p:sldId id="600" r:id="rId32"/>
    <p:sldId id="601" r:id="rId33"/>
    <p:sldId id="603" r:id="rId34"/>
    <p:sldId id="602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78073" autoAdjust="0"/>
  </p:normalViewPr>
  <p:slideViewPr>
    <p:cSldViewPr snapToGrid="0">
      <p:cViewPr varScale="1">
        <p:scale>
          <a:sx n="122" d="100"/>
          <a:sy n="122" d="100"/>
        </p:scale>
        <p:origin x="20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Jeroen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87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  <a:br>
              <a:rPr lang="en-CA" dirty="0"/>
            </a:b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Party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57D45-8926-5708-FB57-11BA6BCE5DBD}"/>
              </a:ext>
            </a:extLst>
          </p:cNvPr>
          <p:cNvGrpSpPr/>
          <p:nvPr/>
        </p:nvGrpSpPr>
        <p:grpSpPr>
          <a:xfrm>
            <a:off x="9811450" y="1607084"/>
            <a:ext cx="1534659" cy="2596664"/>
            <a:chOff x="9948692" y="2064284"/>
            <a:chExt cx="1534659" cy="2596664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189D0C8E-26C6-D0B4-2827-59FAC6C8B0BA}"/>
                </a:ext>
              </a:extLst>
            </p:cNvPr>
            <p:cNvSpPr/>
            <p:nvPr/>
          </p:nvSpPr>
          <p:spPr>
            <a:xfrm>
              <a:off x="9948694" y="2064284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BEDFD672-4908-9594-AF68-15DB4A64D658}"/>
                </a:ext>
              </a:extLst>
            </p:cNvPr>
            <p:cNvSpPr/>
            <p:nvPr/>
          </p:nvSpPr>
          <p:spPr>
            <a:xfrm>
              <a:off x="9948693" y="2951130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0F090A6-4E57-9E72-48D8-A0B5F507A02D}"/>
                </a:ext>
              </a:extLst>
            </p:cNvPr>
            <p:cNvSpPr/>
            <p:nvPr/>
          </p:nvSpPr>
          <p:spPr>
            <a:xfrm>
              <a:off x="9948692" y="3837166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968</TotalTime>
  <Words>1836</Words>
  <Application>Microsoft Office PowerPoint</Application>
  <PresentationFormat>Widescreen</PresentationFormat>
  <Paragraphs>376</Paragraphs>
  <Slides>40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45</cp:revision>
  <dcterms:created xsi:type="dcterms:W3CDTF">2022-08-24T13:23:13Z</dcterms:created>
  <dcterms:modified xsi:type="dcterms:W3CDTF">2024-03-26T07:24:27Z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